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9A4A-33A5-42F4-BA9C-CC06A65385D5}" type="datetimeFigureOut">
              <a:rPr lang="en-US" smtClean="0"/>
              <a:t>02/08/2021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4C30-155A-4F5F-BB9F-B004BCA22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83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9A4A-33A5-42F4-BA9C-CC06A65385D5}" type="datetimeFigureOut">
              <a:rPr lang="en-US" smtClean="0"/>
              <a:t>02/08/2021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4C30-155A-4F5F-BB9F-B004BCA22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600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9A4A-33A5-42F4-BA9C-CC06A65385D5}" type="datetimeFigureOut">
              <a:rPr lang="en-US" smtClean="0"/>
              <a:t>02/08/2021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4C30-155A-4F5F-BB9F-B004BCA22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754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9A4A-33A5-42F4-BA9C-CC06A65385D5}" type="datetimeFigureOut">
              <a:rPr lang="en-US" smtClean="0"/>
              <a:t>02/08/2021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4C30-155A-4F5F-BB9F-B004BCA22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444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9A4A-33A5-42F4-BA9C-CC06A65385D5}" type="datetimeFigureOut">
              <a:rPr lang="en-US" smtClean="0"/>
              <a:t>02/08/2021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4C30-155A-4F5F-BB9F-B004BCA22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301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9A4A-33A5-42F4-BA9C-CC06A65385D5}" type="datetimeFigureOut">
              <a:rPr lang="en-US" smtClean="0"/>
              <a:t>02/08/2021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4C30-155A-4F5F-BB9F-B004BCA22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002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9A4A-33A5-42F4-BA9C-CC06A65385D5}" type="datetimeFigureOut">
              <a:rPr lang="en-US" smtClean="0"/>
              <a:t>02/08/2021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4C30-155A-4F5F-BB9F-B004BCA22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117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9A4A-33A5-42F4-BA9C-CC06A65385D5}" type="datetimeFigureOut">
              <a:rPr lang="en-US" smtClean="0"/>
              <a:t>02/08/2021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4C30-155A-4F5F-BB9F-B004BCA22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97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9A4A-33A5-42F4-BA9C-CC06A65385D5}" type="datetimeFigureOut">
              <a:rPr lang="en-US" smtClean="0"/>
              <a:t>02/08/2021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4C30-155A-4F5F-BB9F-B004BCA22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3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9A4A-33A5-42F4-BA9C-CC06A65385D5}" type="datetimeFigureOut">
              <a:rPr lang="en-US" smtClean="0"/>
              <a:t>02/08/2021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4C30-155A-4F5F-BB9F-B004BCA22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45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9A4A-33A5-42F4-BA9C-CC06A65385D5}" type="datetimeFigureOut">
              <a:rPr lang="en-US" smtClean="0"/>
              <a:t>02/08/2021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4C30-155A-4F5F-BB9F-B004BCA22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808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59A4A-33A5-42F4-BA9C-CC06A65385D5}" type="datetimeFigureOut">
              <a:rPr lang="en-US" smtClean="0"/>
              <a:t>02/08/2021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54C30-155A-4F5F-BB9F-B004BCA22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222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43000" y="96982"/>
            <a:ext cx="6858000" cy="1620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uti Dev 011" pitchFamily="2" charset="0"/>
              </a:rPr>
              <a:t>ckck</a:t>
            </a: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uti Dev 011" pitchFamily="2" charset="0"/>
              </a:rPr>
              <a:t> _</a:t>
            </a:r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uti Dev 011" pitchFamily="2" charset="0"/>
              </a:rPr>
              <a:t>f”knso</a:t>
            </a: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uti Dev 011" pitchFamily="2" charset="0"/>
              </a:rPr>
              <a:t> flag </a:t>
            </a:r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uti Dev 011" pitchFamily="2" charset="0"/>
              </a:rPr>
              <a:t>egkfo|ky</a:t>
            </a: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uti Dev 011" pitchFamily="2" charset="0"/>
              </a:rPr>
              <a:t>;</a:t>
            </a:r>
            <a:b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uti Dev 011" pitchFamily="2" charset="0"/>
              </a:rPr>
            </a:b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uti Dev 011" pitchFamily="2" charset="0"/>
              </a:rPr>
              <a:t>/</a:t>
            </a:r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uti Dev 011" pitchFamily="2" charset="0"/>
              </a:rPr>
              <a:t>kekZiqj</a:t>
            </a: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</a:t>
            </a: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uti Dev 011" pitchFamily="2" charset="0"/>
              </a:rPr>
              <a:t> </a:t>
            </a:r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uti Dev 011" pitchFamily="2" charset="0"/>
              </a:rPr>
              <a:t>dkjks</a:t>
            </a: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uti Dev 011" pitchFamily="2" charset="0"/>
              </a:rPr>
              <a:t> </a:t>
            </a:r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uti Dev 011" pitchFamily="2" charset="0"/>
              </a:rPr>
              <a:t>cfy;k</a:t>
            </a:r>
            <a:endParaRPr lang="en-US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Oval 8"/>
          <p:cNvSpPr/>
          <p:nvPr/>
        </p:nvSpPr>
        <p:spPr>
          <a:xfrm>
            <a:off x="647700" y="1905000"/>
            <a:ext cx="8001000" cy="28956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uti Dev 011" pitchFamily="2" charset="0"/>
              </a:rPr>
              <a:t>Mh0 ,y0 ,M0 </a:t>
            </a:r>
            <a:r>
              <a:rPr lang="en-US" sz="6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uti Dev 011" pitchFamily="2" charset="0"/>
              </a:rPr>
              <a:t>izos‘k</a:t>
            </a: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uti Dev 011" pitchFamily="2" charset="0"/>
              </a:rPr>
              <a:t> </a:t>
            </a:r>
            <a:r>
              <a:rPr lang="en-US" sz="6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uti Dev 011" pitchFamily="2" charset="0"/>
              </a:rPr>
              <a:t>izkjEHk</a:t>
            </a: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uti Dev 011" pitchFamily="2" charset="0"/>
              </a:rPr>
              <a:t> l= 2021</a:t>
            </a: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-</a:t>
            </a: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uti Dev 011" pitchFamily="2" charset="0"/>
              </a:rPr>
              <a:t>22</a:t>
            </a:r>
            <a:endParaRPr lang="en-US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Kruti Dev 011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922318" y="4953000"/>
            <a:ext cx="5638800" cy="10668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rgbClr val="FF0000"/>
                </a:solidFill>
                <a:latin typeface="Kruti Dev 011" pitchFamily="2" charset="0"/>
              </a:rPr>
              <a:t>dkyst</a:t>
            </a:r>
            <a:r>
              <a:rPr lang="en-US" sz="5400" b="1" dirty="0" smtClean="0">
                <a:solidFill>
                  <a:srgbClr val="FF0000"/>
                </a:solidFill>
                <a:latin typeface="Kruti Dev 011" pitchFamily="2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Kruti Dev 011" pitchFamily="2" charset="0"/>
              </a:rPr>
              <a:t>dksM</a:t>
            </a:r>
            <a:r>
              <a:rPr lang="en-US" sz="5400" b="1" dirty="0" smtClean="0">
                <a:solidFill>
                  <a:srgbClr val="FF0000"/>
                </a:solidFill>
                <a:latin typeface="Kruti Dev 011" pitchFamily="2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</a:rPr>
              <a:t>- </a:t>
            </a:r>
            <a:r>
              <a:rPr lang="en-US" sz="5400" b="1" dirty="0" smtClean="0">
                <a:solidFill>
                  <a:srgbClr val="FF0000"/>
                </a:solidFill>
                <a:latin typeface="Kruti Dev 011" pitchFamily="2" charset="0"/>
              </a:rPr>
              <a:t>510034</a:t>
            </a:r>
            <a:endParaRPr lang="en-US" sz="5400" b="1" dirty="0">
              <a:solidFill>
                <a:srgbClr val="FF0000"/>
              </a:solidFill>
              <a:latin typeface="Kruti Dev 011" pitchFamily="2" charset="0"/>
            </a:endParaRPr>
          </a:p>
        </p:txBody>
      </p:sp>
      <p:pic>
        <p:nvPicPr>
          <p:cNvPr id="1026" name="Picture 2" descr="C:\Users\DELL\Desktop\WhatsApp Image 2021-07-24 at 2.07.22 PM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6982"/>
            <a:ext cx="990600" cy="1122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DELL\Desktop\WhatsApp Image 2021-07-24 at 2.07.22 PM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90055"/>
            <a:ext cx="990600" cy="1129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342900" y="6109854"/>
            <a:ext cx="8458200" cy="7481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Kruti Dev 011" pitchFamily="2" charset="0"/>
              </a:rPr>
              <a:t>lEidZ</a:t>
            </a:r>
            <a:r>
              <a:rPr lang="en-US" sz="4000" b="1" dirty="0" smtClean="0">
                <a:solidFill>
                  <a:srgbClr val="FF0000"/>
                </a:solidFill>
                <a:latin typeface="Kruti Dev 011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Kruti Dev 011" pitchFamily="2" charset="0"/>
              </a:rPr>
              <a:t>lw</a:t>
            </a:r>
            <a:r>
              <a:rPr lang="en-US" sz="4000" b="1" dirty="0" smtClean="0">
                <a:solidFill>
                  <a:srgbClr val="FF0000"/>
                </a:solidFill>
                <a:latin typeface="Kruti Dev 011" pitchFamily="2" charset="0"/>
              </a:rPr>
              <a:t>=</a:t>
            </a:r>
            <a:r>
              <a:rPr lang="en-US" sz="4000" b="1" dirty="0" smtClean="0">
                <a:solidFill>
                  <a:srgbClr val="FF0000"/>
                </a:solidFill>
              </a:rPr>
              <a:t>--</a:t>
            </a:r>
            <a:r>
              <a:rPr lang="en-US" sz="4000" b="1" dirty="0" smtClean="0">
                <a:solidFill>
                  <a:srgbClr val="FF0000"/>
                </a:solidFill>
                <a:latin typeface="Kruti Dev 011" pitchFamily="2" charset="0"/>
              </a:rPr>
              <a:t> 9451006990</a:t>
            </a:r>
            <a:r>
              <a:rPr lang="en-US" sz="4000" b="1" dirty="0" smtClean="0">
                <a:solidFill>
                  <a:srgbClr val="FF0000"/>
                </a:solidFill>
              </a:rPr>
              <a:t>,</a:t>
            </a:r>
            <a:r>
              <a:rPr lang="en-US" sz="4000" b="1" dirty="0" smtClean="0">
                <a:solidFill>
                  <a:srgbClr val="FF0000"/>
                </a:solidFill>
                <a:latin typeface="Kruti Dev 011" pitchFamily="2" charset="0"/>
              </a:rPr>
              <a:t> 9838451</a:t>
            </a:r>
            <a:r>
              <a:rPr lang="en-US" sz="3600" b="1" dirty="0" smtClean="0">
                <a:solidFill>
                  <a:srgbClr val="FF0000"/>
                </a:solidFill>
                <a:latin typeface="Kruti Dev 011" pitchFamily="2" charset="0"/>
              </a:rPr>
              <a:t>763</a:t>
            </a:r>
            <a:endParaRPr lang="en-US" sz="3600" b="1" dirty="0">
              <a:solidFill>
                <a:srgbClr val="FF0000"/>
              </a:solidFill>
              <a:latin typeface="Kruti Dev 011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381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26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12</cp:revision>
  <dcterms:created xsi:type="dcterms:W3CDTF">2021-07-29T05:55:44Z</dcterms:created>
  <dcterms:modified xsi:type="dcterms:W3CDTF">2021-08-02T05:42:18Z</dcterms:modified>
</cp:coreProperties>
</file>